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tags" Target="tags/tag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02A3D-3DA7-42FA-B7F2-2AB2CBF72A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31FD-C7A0-4131-AF44-46603B634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683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67C6-877D-4488-BFD8-CB7B972D947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489F7-25A1-4407-9D71-0FF1C36934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9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698CE-CA89-4AA0-8323-815DE77B15E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BA5A3-103F-48C2-87FC-CF171217E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49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E8CB1-E2EC-4102-8DE0-422582D334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5132-385C-404C-B784-6ACCE83307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8523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FB2AD-A7A4-4D82-A076-623F1041DD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D120-DD62-4F59-94C9-10BF81C715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7442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91891-6247-40AF-B479-E62D2199831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A68C-D94F-4BCA-A9B2-9C43FE257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370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DAC6-764D-4E26-8C6A-43C54607DD7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9FD4-D4C5-4DC7-A059-E9437CDCA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12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D0FCF-625A-4DF3-A101-1B8D33C34E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C16FB-A465-46D3-B98D-35835D721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3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F699-C086-4A1C-A265-A49309BAB6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AE839-583C-4AEC-AEE7-F94E5E1565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21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912D8-887D-4742-836B-281F1532577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C2C9E-478E-46B6-929A-FF128DA76F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0811D-7E41-492C-B2DD-6D7983B2DF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842D9-6172-4954-9794-E9BC39D84D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90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Asia Actual PPT Inner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642938"/>
            <a:ext cx="8229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29878F-D9F7-4FEC-B02C-EB1C2CA21E42}" type="datetimeFigureOut">
              <a:rPr lang="en-US">
                <a:solidFill>
                  <a:prstClr val="black">
                    <a:tint val="75000"/>
                  </a:prstClr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11/1/16</a:t>
            </a:fld>
            <a:endParaRPr lang="en-US">
              <a:solidFill>
                <a:prstClr val="black">
                  <a:tint val="75000"/>
                </a:prst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94C101-9DB0-4DB9-9275-ABCEE4885347}" type="slidenum"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791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hai_pp_left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143000"/>
            <a:ext cx="2289327" cy="1524000"/>
          </a:xfrm>
          <a:prstGeom prst="rect">
            <a:avLst/>
          </a:prstGeom>
        </p:spPr>
      </p:pic>
      <p:pic>
        <p:nvPicPr>
          <p:cNvPr id="7" name="Picture 6" descr="thai_pp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146" y="1288679"/>
            <a:ext cx="2289327" cy="1524000"/>
          </a:xfrm>
          <a:prstGeom prst="rect">
            <a:avLst/>
          </a:prstGeom>
        </p:spPr>
      </p:pic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44463" y="6372225"/>
            <a:ext cx="9036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dirty="0">
                <a:solidFill>
                  <a:prstClr val="white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Market Assessment          Sales Channel Establishment          Registration Ownership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9552" y="27809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ectangle 132"/>
          <p:cNvSpPr/>
          <p:nvPr/>
        </p:nvSpPr>
        <p:spPr>
          <a:xfrm>
            <a:off x="152400" y="1295400"/>
            <a:ext cx="10034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latin typeface="Arial Black" pitchFamily="34" charset="0"/>
                <a:ea typeface="ＭＳ Ｐゴシック" panose="020B0600070205080204" pitchFamily="34" charset="-128"/>
                <a:cs typeface="Arial" pitchFamily="34" charset="0"/>
              </a:rPr>
              <a:t>NORTH</a:t>
            </a:r>
            <a:endParaRPr lang="en-US" sz="1600" b="1" dirty="0">
              <a:solidFill>
                <a:srgbClr val="FFFFFF"/>
              </a:solidFill>
              <a:latin typeface="Arial Black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858000" y="1940725"/>
            <a:ext cx="2512443" cy="57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Targets:                      %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Revenue: $_______  ___% </a:t>
            </a:r>
          </a:p>
        </p:txBody>
      </p:sp>
      <p:sp>
        <p:nvSpPr>
          <p:cNvPr id="68" name="TextBox 331"/>
          <p:cNvSpPr txBox="1">
            <a:spLocks noChangeArrowheads="1"/>
          </p:cNvSpPr>
          <p:nvPr/>
        </p:nvSpPr>
        <p:spPr bwMode="auto">
          <a:xfrm>
            <a:off x="3994150" y="1138237"/>
            <a:ext cx="4387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Total Targets:  OOO hospitals performing OOO procedures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</a:endParaRPr>
          </a:p>
        </p:txBody>
      </p:sp>
      <p:sp>
        <p:nvSpPr>
          <p:cNvPr id="69" name="TextBox 499"/>
          <p:cNvSpPr txBox="1">
            <a:spLocks noChangeArrowheads="1"/>
          </p:cNvSpPr>
          <p:nvPr/>
        </p:nvSpPr>
        <p:spPr bwMode="auto">
          <a:xfrm>
            <a:off x="0" y="609600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 smtClean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Thailand </a:t>
            </a:r>
            <a:r>
              <a:rPr lang="en-US" altLang="en-US" sz="2800" dirty="0"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Sales Performance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30" y="1371601"/>
            <a:ext cx="2549670" cy="4723718"/>
          </a:xfrm>
          <a:prstGeom prst="rect">
            <a:avLst/>
          </a:prstGeom>
        </p:spPr>
      </p:pic>
      <p:sp>
        <p:nvSpPr>
          <p:cNvPr id="72" name="Rectangle 71"/>
          <p:cNvSpPr/>
          <p:nvPr/>
        </p:nvSpPr>
        <p:spPr>
          <a:xfrm>
            <a:off x="152401" y="1676400"/>
            <a:ext cx="2209800" cy="58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Targets:                      %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Revenue: $_______  ___% </a:t>
            </a:r>
          </a:p>
        </p:txBody>
      </p:sp>
      <p:cxnSp>
        <p:nvCxnSpPr>
          <p:cNvPr id="73" name="Straight Connector 72"/>
          <p:cNvCxnSpPr>
            <a:stCxn id="11" idx="3"/>
            <a:endCxn id="74" idx="2"/>
          </p:cNvCxnSpPr>
          <p:nvPr/>
        </p:nvCxnSpPr>
        <p:spPr>
          <a:xfrm>
            <a:off x="2365527" y="1905000"/>
            <a:ext cx="941554" cy="28194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/>
          <p:cNvSpPr/>
          <p:nvPr/>
        </p:nvSpPr>
        <p:spPr>
          <a:xfrm>
            <a:off x="3307081" y="2164081"/>
            <a:ext cx="45719" cy="45719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858000" y="1600200"/>
            <a:ext cx="1685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latin typeface="Arial Black" pitchFamily="34" charset="0"/>
                <a:ea typeface="ＭＳ Ｐゴシック" panose="020B0600070205080204" pitchFamily="34" charset="-128"/>
                <a:cs typeface="Arial" pitchFamily="34" charset="0"/>
              </a:rPr>
              <a:t>NORTH EAST</a:t>
            </a:r>
            <a:endParaRPr lang="en-US" sz="1600" b="1" dirty="0">
              <a:solidFill>
                <a:srgbClr val="FFFFFF"/>
              </a:solidFill>
              <a:latin typeface="Arial Black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cxnSp>
        <p:nvCxnSpPr>
          <p:cNvPr id="121" name="Straight Connector 120"/>
          <p:cNvCxnSpPr>
            <a:stCxn id="71" idx="6"/>
          </p:cNvCxnSpPr>
          <p:nvPr/>
        </p:nvCxnSpPr>
        <p:spPr>
          <a:xfrm flipV="1">
            <a:off x="4598988" y="2286000"/>
            <a:ext cx="2030412" cy="975519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54"/>
          <p:cNvGrpSpPr>
            <a:grpSpLocks/>
          </p:cNvGrpSpPr>
          <p:nvPr/>
        </p:nvGrpSpPr>
        <p:grpSpPr bwMode="auto">
          <a:xfrm>
            <a:off x="3276600" y="2133600"/>
            <a:ext cx="123825" cy="122237"/>
            <a:chOff x="2134706" y="2448081"/>
            <a:chExt cx="432048" cy="430948"/>
          </a:xfrm>
        </p:grpSpPr>
        <p:sp>
          <p:nvSpPr>
            <p:cNvPr id="77" name="Teardrop 76"/>
            <p:cNvSpPr/>
            <p:nvPr/>
          </p:nvSpPr>
          <p:spPr>
            <a:xfrm rot="7992414">
              <a:off x="2135256" y="2447531"/>
              <a:ext cx="430948" cy="432048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206716" y="2520837"/>
              <a:ext cx="288032" cy="28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pic>
        <p:nvPicPr>
          <p:cNvPr id="79" name="Picture 78" descr="thai_pp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46" y="3650879"/>
            <a:ext cx="2289327" cy="1524000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5943600" y="4343400"/>
            <a:ext cx="2512443" cy="57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Targets:                      %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Revenue: $_______  ___% 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943600" y="3962400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latin typeface="Arial Black" pitchFamily="34" charset="0"/>
                <a:ea typeface="ＭＳ Ｐゴシック" panose="020B0600070205080204" pitchFamily="34" charset="-128"/>
                <a:cs typeface="Arial" pitchFamily="34" charset="0"/>
              </a:rPr>
              <a:t>EAST</a:t>
            </a:r>
            <a:endParaRPr lang="en-US" sz="1600" b="1" dirty="0">
              <a:solidFill>
                <a:srgbClr val="FFFFFF"/>
              </a:solidFill>
              <a:latin typeface="Arial Black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pic>
        <p:nvPicPr>
          <p:cNvPr id="82" name="Picture 81" descr="thai_pp_left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19400"/>
            <a:ext cx="2289327" cy="1524000"/>
          </a:xfrm>
          <a:prstGeom prst="rect">
            <a:avLst/>
          </a:prstGeom>
        </p:spPr>
      </p:pic>
      <p:cxnSp>
        <p:nvCxnSpPr>
          <p:cNvPr id="83" name="Straight Connector 82"/>
          <p:cNvCxnSpPr/>
          <p:nvPr/>
        </p:nvCxnSpPr>
        <p:spPr>
          <a:xfrm>
            <a:off x="615752" y="44573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28600" y="2971800"/>
            <a:ext cx="12675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latin typeface="Arial Black" pitchFamily="34" charset="0"/>
                <a:ea typeface="ＭＳ Ｐゴシック" panose="020B0600070205080204" pitchFamily="34" charset="-128"/>
                <a:cs typeface="Arial" pitchFamily="34" charset="0"/>
              </a:rPr>
              <a:t>CENTRAL</a:t>
            </a:r>
            <a:endParaRPr lang="en-US" sz="1600" b="1" dirty="0">
              <a:solidFill>
                <a:srgbClr val="FFFFFF"/>
              </a:solidFill>
              <a:latin typeface="Arial Black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28601" y="3352800"/>
            <a:ext cx="2209800" cy="58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Targets:                      %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Revenue: $_______  ___% </a:t>
            </a:r>
          </a:p>
        </p:txBody>
      </p:sp>
      <p:pic>
        <p:nvPicPr>
          <p:cNvPr id="86" name="Picture 85" descr="thai_pp_left-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495800"/>
            <a:ext cx="2289327" cy="1524000"/>
          </a:xfrm>
          <a:prstGeom prst="rect">
            <a:avLst/>
          </a:prstGeom>
        </p:spPr>
      </p:pic>
      <p:cxnSp>
        <p:nvCxnSpPr>
          <p:cNvPr id="87" name="Straight Connector 86"/>
          <p:cNvCxnSpPr/>
          <p:nvPr/>
        </p:nvCxnSpPr>
        <p:spPr>
          <a:xfrm>
            <a:off x="768152" y="613372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81000" y="4648200"/>
            <a:ext cx="9937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FFFFFF"/>
                </a:solidFill>
                <a:latin typeface="Arial Black" pitchFamily="34" charset="0"/>
                <a:ea typeface="ＭＳ Ｐゴシック" panose="020B0600070205080204" pitchFamily="34" charset="-128"/>
                <a:cs typeface="Arial" pitchFamily="34" charset="0"/>
              </a:rPr>
              <a:t>SOUTH</a:t>
            </a:r>
            <a:endParaRPr lang="en-US" sz="1600" b="1" dirty="0">
              <a:solidFill>
                <a:srgbClr val="FFFFFF"/>
              </a:solidFill>
              <a:latin typeface="Arial Black" pitchFamily="34" charset="0"/>
              <a:ea typeface="ＭＳ Ｐゴシック" panose="020B0600070205080204" pitchFamily="34" charset="-128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81001" y="5029200"/>
            <a:ext cx="2209800" cy="586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Targets:                      %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prstClr val="black">
                    <a:lumMod val="75000"/>
                    <a:lumOff val="25000"/>
                  </a:prstClr>
                </a:solidFill>
                <a:latin typeface="Arial Black" pitchFamily="34" charset="0"/>
                <a:ea typeface="ＭＳ Ｐゴシック" panose="020B0600070205080204" pitchFamily="34" charset="-128"/>
                <a:cs typeface="Times New Roman" pitchFamily="18" charset="0"/>
              </a:rPr>
              <a:t>Revenue: $_______  ___% </a:t>
            </a:r>
          </a:p>
        </p:txBody>
      </p:sp>
      <p:cxnSp>
        <p:nvCxnSpPr>
          <p:cNvPr id="93" name="Straight Connector 92"/>
          <p:cNvCxnSpPr>
            <a:stCxn id="92" idx="5"/>
          </p:cNvCxnSpPr>
          <p:nvPr/>
        </p:nvCxnSpPr>
        <p:spPr>
          <a:xfrm>
            <a:off x="4282099" y="3594943"/>
            <a:ext cx="1432901" cy="977057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82" idx="3"/>
            <a:endCxn id="96" idx="2"/>
          </p:cNvCxnSpPr>
          <p:nvPr/>
        </p:nvCxnSpPr>
        <p:spPr>
          <a:xfrm flipV="1">
            <a:off x="2441727" y="3444082"/>
            <a:ext cx="1541311" cy="137318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endCxn id="101" idx="3"/>
          </p:cNvCxnSpPr>
          <p:nvPr/>
        </p:nvCxnSpPr>
        <p:spPr>
          <a:xfrm flipV="1">
            <a:off x="2590800" y="5118943"/>
            <a:ext cx="1175727" cy="123776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 54"/>
          <p:cNvGrpSpPr>
            <a:grpSpLocks/>
          </p:cNvGrpSpPr>
          <p:nvPr/>
        </p:nvGrpSpPr>
        <p:grpSpPr bwMode="auto">
          <a:xfrm>
            <a:off x="3733800" y="5029200"/>
            <a:ext cx="123825" cy="122237"/>
            <a:chOff x="2134706" y="2448081"/>
            <a:chExt cx="432048" cy="430948"/>
          </a:xfrm>
        </p:grpSpPr>
        <p:sp>
          <p:nvSpPr>
            <p:cNvPr id="100" name="Teardrop 99"/>
            <p:cNvSpPr/>
            <p:nvPr/>
          </p:nvSpPr>
          <p:spPr>
            <a:xfrm rot="7992414">
              <a:off x="2135256" y="2447531"/>
              <a:ext cx="430948" cy="432048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101" name="Oval 100"/>
            <p:cNvSpPr/>
            <p:nvPr/>
          </p:nvSpPr>
          <p:spPr>
            <a:xfrm>
              <a:off x="2206716" y="2520837"/>
              <a:ext cx="288032" cy="28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4" name="Group 54"/>
          <p:cNvGrpSpPr>
            <a:grpSpLocks/>
          </p:cNvGrpSpPr>
          <p:nvPr/>
        </p:nvGrpSpPr>
        <p:grpSpPr bwMode="auto">
          <a:xfrm>
            <a:off x="3962400" y="3382963"/>
            <a:ext cx="123825" cy="122237"/>
            <a:chOff x="2134706" y="2448081"/>
            <a:chExt cx="432048" cy="430948"/>
          </a:xfrm>
        </p:grpSpPr>
        <p:sp>
          <p:nvSpPr>
            <p:cNvPr id="95" name="Teardrop 94"/>
            <p:cNvSpPr/>
            <p:nvPr/>
          </p:nvSpPr>
          <p:spPr>
            <a:xfrm rot="7992414">
              <a:off x="2135256" y="2447531"/>
              <a:ext cx="430948" cy="432048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2206716" y="2520837"/>
              <a:ext cx="288032" cy="28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90" name="Group 54"/>
          <p:cNvGrpSpPr>
            <a:grpSpLocks/>
          </p:cNvGrpSpPr>
          <p:nvPr/>
        </p:nvGrpSpPr>
        <p:grpSpPr bwMode="auto">
          <a:xfrm>
            <a:off x="4191000" y="3505200"/>
            <a:ext cx="123825" cy="122237"/>
            <a:chOff x="2134706" y="2448081"/>
            <a:chExt cx="432048" cy="430948"/>
          </a:xfrm>
        </p:grpSpPr>
        <p:sp>
          <p:nvSpPr>
            <p:cNvPr id="91" name="Teardrop 90"/>
            <p:cNvSpPr/>
            <p:nvPr/>
          </p:nvSpPr>
          <p:spPr>
            <a:xfrm rot="7992414">
              <a:off x="2135256" y="2447531"/>
              <a:ext cx="430948" cy="432048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2206716" y="2520837"/>
              <a:ext cx="288032" cy="28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4" name="Group 54"/>
          <p:cNvGrpSpPr>
            <a:grpSpLocks/>
          </p:cNvGrpSpPr>
          <p:nvPr/>
        </p:nvGrpSpPr>
        <p:grpSpPr bwMode="auto">
          <a:xfrm>
            <a:off x="4495800" y="3200400"/>
            <a:ext cx="123825" cy="122237"/>
            <a:chOff x="2134706" y="2448081"/>
            <a:chExt cx="432048" cy="430948"/>
          </a:xfrm>
        </p:grpSpPr>
        <p:sp>
          <p:nvSpPr>
            <p:cNvPr id="70" name="Teardrop 69"/>
            <p:cNvSpPr/>
            <p:nvPr/>
          </p:nvSpPr>
          <p:spPr>
            <a:xfrm rot="7992414">
              <a:off x="2135256" y="2447531"/>
              <a:ext cx="430948" cy="432048"/>
            </a:xfrm>
            <a:prstGeom prst="teardrop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2206716" y="2520837"/>
              <a:ext cx="288032" cy="2854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0174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54ee6bf8d317981d8d32882ce4ad4a857eeee7"/>
</p:tagLst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4596</TotalTime>
  <Words>64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2_Custom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SUB TITLE</dc:title>
  <dc:creator>Admin</dc:creator>
  <cp:lastModifiedBy>Xiomara  Castro</cp:lastModifiedBy>
  <cp:revision>17</cp:revision>
  <dcterms:created xsi:type="dcterms:W3CDTF">2016-06-01T13:51:33Z</dcterms:created>
  <dcterms:modified xsi:type="dcterms:W3CDTF">2016-11-01T17:42:15Z</dcterms:modified>
</cp:coreProperties>
</file>